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57" r:id="rId5"/>
    <p:sldId id="256" r:id="rId6"/>
    <p:sldId id="265" r:id="rId7"/>
    <p:sldId id="258" r:id="rId8"/>
    <p:sldId id="266" r:id="rId9"/>
    <p:sldId id="259" r:id="rId10"/>
    <p:sldId id="260" r:id="rId11"/>
    <p:sldId id="261" r:id="rId12"/>
    <p:sldId id="262" r:id="rId13"/>
    <p:sldId id="263" r:id="rId14"/>
    <p:sldId id="264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689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DD6AF-2760-47DE-8E12-E85F4BC290E6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5A02E-9189-43EE-A3D6-49FE715CA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zone.com/books/ml_science_share/vis_sim/em05_pg20_nitrogen/em05_pg20_nitrogen.sw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#5</a:t>
            </a:r>
            <a:r>
              <a:rPr lang="en-US" dirty="0" smtClean="0"/>
              <a:t>		4/26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Could a carbon atom in an ancient plant stem become part of a plant today?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fossil fuels part of the carbon cycle?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are fossil fuels made?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TRUE/FALSE: When organisms use cellular respiration to break down foods, SOME of the energy moves into 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C. Plants </a:t>
            </a:r>
            <a:r>
              <a:rPr lang="en-US" b="1" u="sng" dirty="0" smtClean="0"/>
              <a:t>absorb </a:t>
            </a:r>
            <a:r>
              <a:rPr lang="en-US" b="1" u="sng" dirty="0"/>
              <a:t>nitrogen</a:t>
            </a:r>
            <a:r>
              <a:rPr lang="en-US" dirty="0"/>
              <a:t> </a:t>
            </a:r>
            <a:r>
              <a:rPr lang="en-US" dirty="0" smtClean="0"/>
              <a:t>through their roots and </a:t>
            </a:r>
            <a:r>
              <a:rPr lang="en-US" dirty="0"/>
              <a:t>use it to build proteins</a:t>
            </a:r>
          </a:p>
          <a:p>
            <a:endParaRPr lang="en-US" dirty="0"/>
          </a:p>
        </p:txBody>
      </p:sp>
      <p:pic>
        <p:nvPicPr>
          <p:cNvPr id="5122" name="Picture 2" descr="http://utsa.edu/sombrilla/fall2009/img/story-Investigate-pl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35579"/>
            <a:ext cx="7696200" cy="5222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D. Animals </a:t>
            </a:r>
            <a:r>
              <a:rPr lang="en-US" dirty="0"/>
              <a:t>eat the plants (or other animals) and use the nitrogen in plant proteins to </a:t>
            </a:r>
            <a:r>
              <a:rPr lang="en-US" b="1" u="sng" dirty="0"/>
              <a:t>make their own proteins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www.fxdirectory.info/wp-content/uploads/2011/07/Herbivores-are-animals-that-usually-eat-pla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095500"/>
            <a:ext cx="427672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E. Decomposers break-down dead organisms putting </a:t>
            </a:r>
            <a:r>
              <a:rPr lang="en-US" dirty="0"/>
              <a:t>nitrogen back into the </a:t>
            </a:r>
            <a:r>
              <a:rPr lang="en-US" b="1" u="sng" dirty="0"/>
              <a:t>earth</a:t>
            </a:r>
            <a:r>
              <a:rPr lang="en-US" dirty="0"/>
              <a:t> or </a:t>
            </a:r>
            <a:r>
              <a:rPr lang="en-US" b="1" u="sng" dirty="0"/>
              <a:t>atmosphere</a:t>
            </a:r>
            <a:r>
              <a:rPr lang="en-US" dirty="0"/>
              <a:t> where it can be </a:t>
            </a:r>
            <a:r>
              <a:rPr lang="en-US" b="1" u="sng" dirty="0"/>
              <a:t>used again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http://www.snaveen.com/wordpress/wp-content/gallery/DOA8/IMG_4872%20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81200"/>
            <a:ext cx="5755053" cy="3838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r>
              <a:rPr lang="en-US" b="1" dirty="0"/>
              <a:t>Remember</a:t>
            </a:r>
            <a:r>
              <a:rPr lang="en-US" dirty="0"/>
              <a:t>: As nitrogen cycles through the atmosphere, soil, and living things the total amount of nitrogen in the ecosystem </a:t>
            </a:r>
            <a:r>
              <a:rPr lang="en-US" b="1" u="sng" dirty="0"/>
              <a:t>does not change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Note: This is true for all matter, including carbon!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Reminder: </a:t>
            </a:r>
            <a:r>
              <a:rPr lang="en-US" b="1" u="sng" dirty="0" smtClean="0"/>
              <a:t>CHNOPS</a:t>
            </a:r>
            <a:r>
              <a:rPr lang="en-US" dirty="0" smtClean="0"/>
              <a:t>; the six most common elements in living things.</a:t>
            </a:r>
          </a:p>
          <a:p>
            <a:endParaRPr lang="en-US" dirty="0" smtClean="0"/>
          </a:p>
          <a:p>
            <a:r>
              <a:rPr lang="en-US" b="1" u="sng" dirty="0" smtClean="0"/>
              <a:t>Fertilizers</a:t>
            </a:r>
            <a:r>
              <a:rPr lang="en-US" dirty="0" smtClean="0"/>
              <a:t> </a:t>
            </a:r>
            <a:r>
              <a:rPr lang="en-US" dirty="0"/>
              <a:t>add phosphorus and nitrogen to the soil, which helps plants grow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-Note: fertilizer is not plant “food”, it’s more like plant “vitamins”</a:t>
            </a:r>
            <a:endParaRPr lang="en-US" dirty="0"/>
          </a:p>
          <a:p>
            <a:endParaRPr lang="en-US" dirty="0"/>
          </a:p>
          <a:p>
            <a:r>
              <a:rPr lang="en-US" b="1" u="sng" dirty="0"/>
              <a:t>Phosphorus</a:t>
            </a:r>
            <a:r>
              <a:rPr lang="en-US" dirty="0"/>
              <a:t> is another important element in living things that is also needed, especially by plants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://images.lowes.com/product/converted/021496/021496002644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"/>
            <a:ext cx="62484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		4/25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GRADES BACK (Remind me ~10 min till end)</a:t>
            </a:r>
          </a:p>
          <a:p>
            <a:r>
              <a:rPr lang="en-US" dirty="0" smtClean="0"/>
              <a:t>Go </a:t>
            </a:r>
            <a:r>
              <a:rPr lang="en-US" dirty="0" smtClean="0"/>
              <a:t>over results/purpose of lab</a:t>
            </a:r>
          </a:p>
          <a:p>
            <a:r>
              <a:rPr lang="en-US" dirty="0" smtClean="0"/>
              <a:t>Nitrogen cycle notes</a:t>
            </a:r>
          </a:p>
          <a:p>
            <a:r>
              <a:rPr lang="en-US" dirty="0" smtClean="0"/>
              <a:t>Begin project online (critical partners)</a:t>
            </a:r>
          </a:p>
          <a:p>
            <a:r>
              <a:rPr lang="en-US" dirty="0" smtClean="0"/>
              <a:t>Re-takes of quiz—come in today!!! (phone calls tomorrow!)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we do?</a:t>
            </a:r>
          </a:p>
          <a:p>
            <a:r>
              <a:rPr lang="en-US" dirty="0" smtClean="0"/>
              <a:t>Why did we do it</a:t>
            </a:r>
          </a:p>
          <a:p>
            <a:r>
              <a:rPr lang="en-US" dirty="0" smtClean="0"/>
              <a:t>What where we trying to find out?</a:t>
            </a:r>
          </a:p>
          <a:p>
            <a:r>
              <a:rPr lang="en-US" dirty="0" smtClean="0"/>
              <a:t>What did we find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http://www.classzone.com/books/ml_science_share/vis_sim/em05_pg20_nitrogen/em05_pg20_nitrogen.swf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 8 Notes #6 Nitrogen </a:t>
            </a:r>
            <a:r>
              <a:rPr lang="en-US" b="1" dirty="0"/>
              <a:t>Cycle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</a:t>
            </a:r>
            <a:r>
              <a:rPr lang="en-US" b="1" u="sng" dirty="0" smtClean="0"/>
              <a:t>nitrogen</a:t>
            </a:r>
            <a:r>
              <a:rPr lang="en-US" dirty="0" smtClean="0"/>
              <a:t> </a:t>
            </a:r>
            <a:r>
              <a:rPr lang="en-US" dirty="0"/>
              <a:t>moving from the environment into organisms and </a:t>
            </a:r>
            <a:r>
              <a:rPr lang="en-US" dirty="0" smtClean="0"/>
              <a:t>back</a:t>
            </a:r>
          </a:p>
          <a:p>
            <a:r>
              <a:rPr lang="en-US" dirty="0"/>
              <a:t>Importance: Nitrogen is used to make </a:t>
            </a:r>
            <a:r>
              <a:rPr lang="en-US" b="1" u="sng" dirty="0"/>
              <a:t>nucleic acids &amp; proteins 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http://3.bp.blogspot.com/-MNTxj5kPvVM/TiPc3h1P9nI/AAAAAAAAACQ/DmXjrndEWtM/s1600/Peptide.png"/>
          <p:cNvPicPr/>
          <p:nvPr/>
        </p:nvPicPr>
        <p:blipFill>
          <a:blip r:embed="rId2" cstate="print"/>
          <a:srcRect l="6657" t="30705" r="18980" b="39420"/>
          <a:stretch>
            <a:fillRect/>
          </a:stretch>
        </p:blipFill>
        <p:spPr bwMode="auto">
          <a:xfrm>
            <a:off x="2895600" y="4114800"/>
            <a:ext cx="586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http://1.bp.blogspot.com/_ypRbjuq9TNw/TFZh8sfWlXI/AAAAAAAAAAU/qqEY5v3CB-g/s1600/646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749039"/>
            <a:ext cx="2667000" cy="3108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Proteins make our traits</a:t>
            </a:r>
          </a:p>
          <a:p>
            <a:r>
              <a:rPr lang="en-US" dirty="0" smtClean="0"/>
              <a:t>They give our bodies structure</a:t>
            </a:r>
          </a:p>
          <a:p>
            <a:r>
              <a:rPr lang="en-US" dirty="0" smtClean="0"/>
              <a:t>Carry Oxygen through the bloodstream</a:t>
            </a:r>
          </a:p>
          <a:p>
            <a:r>
              <a:rPr lang="en-US" dirty="0" smtClean="0"/>
              <a:t>Send signals through our bodies</a:t>
            </a:r>
          </a:p>
          <a:p>
            <a:r>
              <a:rPr lang="en-US" dirty="0" smtClean="0"/>
              <a:t>Makeup part of the cell membrane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A trip through the nitrogen </a:t>
            </a:r>
            <a:r>
              <a:rPr lang="en-US" b="1" i="1" dirty="0" smtClean="0"/>
              <a:t>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lphaUcPeriod"/>
            </a:pPr>
            <a:r>
              <a:rPr lang="en-US" b="1" u="sng" dirty="0" smtClean="0"/>
              <a:t>Nitrogen </a:t>
            </a:r>
            <a:r>
              <a:rPr lang="en-US" b="1" u="sng" dirty="0"/>
              <a:t>fixation</a:t>
            </a:r>
            <a:r>
              <a:rPr lang="en-US" dirty="0"/>
              <a:t>: process where bacteria </a:t>
            </a:r>
            <a:r>
              <a:rPr lang="en-US" dirty="0" smtClean="0"/>
              <a:t>turn nitrogen gas into a </a:t>
            </a:r>
            <a:r>
              <a:rPr lang="en-US" dirty="0"/>
              <a:t>form of nitrogen other organisms can </a:t>
            </a:r>
            <a:r>
              <a:rPr lang="en-US" dirty="0" smtClean="0"/>
              <a:t>use</a:t>
            </a:r>
          </a:p>
          <a:p>
            <a:pPr marL="514350" lvl="0" indent="-514350">
              <a:buAutoNum type="alphaUcPeriod"/>
            </a:pPr>
            <a:endParaRPr lang="en-US" dirty="0"/>
          </a:p>
          <a:p>
            <a:r>
              <a:rPr lang="en-US" i="1" dirty="0"/>
              <a:t>Note: 80 % of the atmosphere is nitrogen gas but most organisms cannot use it until it has been changed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2" name="Picture 4" descr="http://academic.reed.edu/biology/nitrogen/images/part1/bigF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85800"/>
            <a:ext cx="6248400" cy="5833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b="1" u="sng" dirty="0" smtClean="0"/>
              <a:t>B. Lightning</a:t>
            </a:r>
            <a:r>
              <a:rPr lang="en-US" dirty="0" smtClean="0"/>
              <a:t> </a:t>
            </a:r>
            <a:r>
              <a:rPr lang="en-US" dirty="0"/>
              <a:t>also adds nitrogen to the soil when it strikes the ground</a:t>
            </a:r>
          </a:p>
          <a:p>
            <a:endParaRPr lang="en-US" dirty="0"/>
          </a:p>
        </p:txBody>
      </p:sp>
      <p:pic>
        <p:nvPicPr>
          <p:cNvPr id="6146" name="Picture 2" descr="http://www.yorku.ca/tnoel/march5/RBimg/lightningDb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90800"/>
            <a:ext cx="5991225" cy="405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352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Warm Up #5  4/26</vt:lpstr>
      <vt:lpstr>Agenda   4/25</vt:lpstr>
      <vt:lpstr>Lab overview</vt:lpstr>
      <vt:lpstr>Nitrogen Cycle Animation</vt:lpstr>
      <vt:lpstr>CH 8 Notes #6 Nitrogen Cycle </vt:lpstr>
      <vt:lpstr>Remember…</vt:lpstr>
      <vt:lpstr>A trip through the nitrogen cycle</vt:lpstr>
      <vt:lpstr>Slide 8</vt:lpstr>
      <vt:lpstr>Slide 9</vt:lpstr>
      <vt:lpstr>Slide 10</vt:lpstr>
      <vt:lpstr>Slide 11</vt:lpstr>
      <vt:lpstr>Slide 12</vt:lpstr>
      <vt:lpstr>Slide 13</vt:lpstr>
      <vt:lpstr>Other important points</vt:lpstr>
      <vt:lpstr>Slide 15</vt:lpstr>
    </vt:vector>
  </TitlesOfParts>
  <Company>GVSU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Nitrogen Cycle</dc:title>
  <dc:creator>sliderro</dc:creator>
  <cp:lastModifiedBy>KenyonB</cp:lastModifiedBy>
  <cp:revision>7</cp:revision>
  <dcterms:created xsi:type="dcterms:W3CDTF">2012-04-25T02:49:41Z</dcterms:created>
  <dcterms:modified xsi:type="dcterms:W3CDTF">2012-04-26T18:22:49Z</dcterms:modified>
</cp:coreProperties>
</file>