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56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966C-98E7-4F71-B8A4-0D0034BC0C7E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DE44-AE8A-4312-AD04-FEA463033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966C-98E7-4F71-B8A4-0D0034BC0C7E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DE44-AE8A-4312-AD04-FEA463033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966C-98E7-4F71-B8A4-0D0034BC0C7E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DE44-AE8A-4312-AD04-FEA463033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966C-98E7-4F71-B8A4-0D0034BC0C7E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DE44-AE8A-4312-AD04-FEA463033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966C-98E7-4F71-B8A4-0D0034BC0C7E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DE44-AE8A-4312-AD04-FEA463033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966C-98E7-4F71-B8A4-0D0034BC0C7E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DE44-AE8A-4312-AD04-FEA463033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966C-98E7-4F71-B8A4-0D0034BC0C7E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DE44-AE8A-4312-AD04-FEA463033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966C-98E7-4F71-B8A4-0D0034BC0C7E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DE44-AE8A-4312-AD04-FEA463033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966C-98E7-4F71-B8A4-0D0034BC0C7E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DE44-AE8A-4312-AD04-FEA463033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966C-98E7-4F71-B8A4-0D0034BC0C7E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DE44-AE8A-4312-AD04-FEA463033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966C-98E7-4F71-B8A4-0D0034BC0C7E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DE44-AE8A-4312-AD04-FEA463033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966C-98E7-4F71-B8A4-0D0034BC0C7E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3DE44-AE8A-4312-AD04-FEA463033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FOR QUIZ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 the “F5” button (above the letter 4) to play </a:t>
            </a:r>
            <a:r>
              <a:rPr lang="en-US" smtClean="0"/>
              <a:t>the PowerPoint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80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9) </a:t>
            </a:r>
            <a:r>
              <a:rPr lang="en-US" sz="3600" b="1" dirty="0" smtClean="0"/>
              <a:t>C</a:t>
            </a:r>
            <a:r>
              <a:rPr lang="en-US" sz="3600" dirty="0" smtClean="0"/>
              <a:t> = complete</a:t>
            </a:r>
            <a:r>
              <a:rPr lang="en-US" sz="3600" b="1" dirty="0" smtClean="0"/>
              <a:t>     I</a:t>
            </a:r>
            <a:r>
              <a:rPr lang="en-US" sz="3600" dirty="0" smtClean="0"/>
              <a:t> = incomplete   </a:t>
            </a:r>
            <a:br>
              <a:rPr lang="en-US" sz="3600" dirty="0" smtClean="0"/>
            </a:br>
            <a:r>
              <a:rPr lang="en-US" sz="3600" b="1" dirty="0" smtClean="0"/>
              <a:t>Co</a:t>
            </a:r>
            <a:r>
              <a:rPr lang="en-US" sz="3600" dirty="0" smtClean="0"/>
              <a:t> = </a:t>
            </a:r>
            <a:r>
              <a:rPr lang="en-US" sz="3600" dirty="0" err="1" smtClean="0"/>
              <a:t>codominant</a:t>
            </a:r>
            <a:r>
              <a:rPr lang="en-US" sz="3600" dirty="0" smtClean="0"/>
              <a:t>   </a:t>
            </a:r>
            <a:r>
              <a:rPr lang="en-US" sz="3600" b="1" dirty="0" smtClean="0"/>
              <a:t>P</a:t>
            </a:r>
            <a:r>
              <a:rPr lang="en-US" sz="3600" dirty="0" smtClean="0"/>
              <a:t> = polygenic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2" descr="http://www.kv.k12.in.us/moodle/file.php/30/appaloo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05000"/>
            <a:ext cx="4294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685800" y="914400"/>
            <a:ext cx="838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10) </a:t>
            </a:r>
            <a:r>
              <a:rPr lang="en-US" b="1" dirty="0" smtClean="0"/>
              <a:t>C</a:t>
            </a:r>
            <a:r>
              <a:rPr lang="en-US" dirty="0" smtClean="0"/>
              <a:t> = complete</a:t>
            </a:r>
            <a:r>
              <a:rPr lang="en-US" b="1" dirty="0" smtClean="0"/>
              <a:t>     I</a:t>
            </a:r>
            <a:r>
              <a:rPr lang="en-US" dirty="0" smtClean="0"/>
              <a:t> = incomplete   </a:t>
            </a:r>
            <a:br>
              <a:rPr lang="en-US" dirty="0" smtClean="0"/>
            </a:br>
            <a:r>
              <a:rPr lang="en-US" b="1" dirty="0" smtClean="0"/>
              <a:t>Co</a:t>
            </a:r>
            <a:r>
              <a:rPr lang="en-US" dirty="0" smtClean="0"/>
              <a:t> = </a:t>
            </a:r>
            <a:r>
              <a:rPr lang="en-US" dirty="0" err="1" smtClean="0"/>
              <a:t>codominant</a:t>
            </a:r>
            <a:r>
              <a:rPr lang="en-US" dirty="0" smtClean="0"/>
              <a:t>   </a:t>
            </a:r>
            <a:r>
              <a:rPr lang="en-US" b="1" dirty="0" smtClean="0"/>
              <a:t>P</a:t>
            </a:r>
            <a:r>
              <a:rPr lang="en-US" dirty="0" smtClean="0"/>
              <a:t> = polygenic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whsreptiles.com/wp/wp-content/uploads/punnett-squ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057400"/>
            <a:ext cx="4133850" cy="3571875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990600" y="381000"/>
            <a:ext cx="838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11) C</a:t>
            </a:r>
            <a:r>
              <a:rPr lang="en-US" dirty="0" smtClean="0"/>
              <a:t> = complete</a:t>
            </a:r>
            <a:r>
              <a:rPr lang="en-US" b="1" dirty="0" smtClean="0"/>
              <a:t>     I</a:t>
            </a:r>
            <a:r>
              <a:rPr lang="en-US" dirty="0" smtClean="0"/>
              <a:t> = incomplete   </a:t>
            </a:r>
            <a:br>
              <a:rPr lang="en-US" dirty="0" smtClean="0"/>
            </a:br>
            <a:r>
              <a:rPr lang="en-US" b="1" dirty="0" smtClean="0"/>
              <a:t>Co</a:t>
            </a:r>
            <a:r>
              <a:rPr lang="en-US" dirty="0" smtClean="0"/>
              <a:t> = </a:t>
            </a:r>
            <a:r>
              <a:rPr lang="en-US" dirty="0" err="1" smtClean="0"/>
              <a:t>codominant</a:t>
            </a:r>
            <a:r>
              <a:rPr lang="en-US" dirty="0" smtClean="0"/>
              <a:t>   </a:t>
            </a:r>
            <a:r>
              <a:rPr lang="en-US" b="1" dirty="0" smtClean="0"/>
              <a:t>P</a:t>
            </a:r>
            <a:r>
              <a:rPr lang="en-US" dirty="0" smtClean="0"/>
              <a:t> = polygenic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hair                     +            short haired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Medium haired</a:t>
            </a:r>
          </a:p>
        </p:txBody>
      </p:sp>
      <p:pic>
        <p:nvPicPr>
          <p:cNvPr id="12292" name="Picture 2" descr="http://www.pluspets.net/wp-content/uploads/2010/03/Angora-Rabbi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29670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www.fairfaxcounty.gov/police/topics/img/071211carm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098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t3.gstatic.com/images?q=tbn:ANd9GcS46bUZ3LXNBw9xhhw49smmodHDpmsVQY4ri-BuzjuXBLmaJn8LR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648200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038600" y="381000"/>
            <a:ext cx="838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12) C</a:t>
            </a:r>
            <a:r>
              <a:rPr lang="en-US" dirty="0" smtClean="0"/>
              <a:t> = complete</a:t>
            </a:r>
            <a:r>
              <a:rPr lang="en-US" b="1" dirty="0" smtClean="0"/>
              <a:t>     I</a:t>
            </a:r>
            <a:r>
              <a:rPr lang="en-US" dirty="0" smtClean="0"/>
              <a:t> = incomplete   </a:t>
            </a:r>
            <a:br>
              <a:rPr lang="en-US" dirty="0" smtClean="0"/>
            </a:br>
            <a:r>
              <a:rPr lang="en-US" b="1" dirty="0" smtClean="0"/>
              <a:t>Co</a:t>
            </a:r>
            <a:r>
              <a:rPr lang="en-US" dirty="0" smtClean="0"/>
              <a:t> = </a:t>
            </a:r>
            <a:r>
              <a:rPr lang="en-US" dirty="0" err="1" smtClean="0"/>
              <a:t>codominant</a:t>
            </a:r>
            <a:r>
              <a:rPr lang="en-US" dirty="0" smtClean="0"/>
              <a:t>   </a:t>
            </a:r>
            <a:r>
              <a:rPr lang="en-US" b="1" dirty="0" smtClean="0"/>
              <a:t>P</a:t>
            </a:r>
            <a:r>
              <a:rPr lang="en-US" dirty="0" smtClean="0"/>
              <a:t> = polygenic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http://i6.photobucket.com/albums/y227/childofthecorn9/school_biology/HWH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438400"/>
            <a:ext cx="3048000" cy="33528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62400" y="3810000"/>
            <a:ext cx="23622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0" y="5105400"/>
            <a:ext cx="23622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191000" y="381000"/>
            <a:ext cx="838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1) </a:t>
            </a:r>
            <a:r>
              <a:rPr lang="en-US" sz="3600" b="1" dirty="0" smtClean="0"/>
              <a:t>C</a:t>
            </a:r>
            <a:r>
              <a:rPr lang="en-US" sz="3600" dirty="0" smtClean="0"/>
              <a:t> </a:t>
            </a:r>
            <a:r>
              <a:rPr lang="en-US" sz="3600" dirty="0"/>
              <a:t>= complete</a:t>
            </a:r>
            <a:r>
              <a:rPr lang="en-US" sz="3600" b="1" dirty="0"/>
              <a:t>     </a:t>
            </a:r>
            <a:r>
              <a:rPr lang="en-US" sz="3600" b="1" dirty="0" smtClean="0"/>
              <a:t>I</a:t>
            </a:r>
            <a:r>
              <a:rPr lang="en-US" sz="3600" dirty="0" smtClean="0"/>
              <a:t> </a:t>
            </a:r>
            <a:r>
              <a:rPr lang="en-US" sz="3600" dirty="0"/>
              <a:t>= incomplete 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Co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err="1"/>
              <a:t>codominant</a:t>
            </a:r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en-US" sz="3600" b="1" dirty="0" smtClean="0"/>
              <a:t>P</a:t>
            </a:r>
            <a:r>
              <a:rPr lang="en-US" sz="3600" dirty="0" smtClean="0"/>
              <a:t> = polygenic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2" descr="http://kmbiology.weebly.com/uploads/6/0/1/1/6011704/928894.jpg?5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4104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685800" y="914400"/>
            <a:ext cx="838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2) </a:t>
            </a:r>
            <a:r>
              <a:rPr lang="en-US" b="1" dirty="0" smtClean="0"/>
              <a:t>C</a:t>
            </a:r>
            <a:r>
              <a:rPr lang="en-US" dirty="0" smtClean="0"/>
              <a:t> = complete</a:t>
            </a:r>
            <a:r>
              <a:rPr lang="en-US" b="1" dirty="0" smtClean="0"/>
              <a:t>     I</a:t>
            </a:r>
            <a:r>
              <a:rPr lang="en-US" dirty="0" smtClean="0"/>
              <a:t> = incomplete   </a:t>
            </a:r>
            <a:br>
              <a:rPr lang="en-US" dirty="0" smtClean="0"/>
            </a:br>
            <a:r>
              <a:rPr lang="en-US" b="1" dirty="0" smtClean="0"/>
              <a:t>Co</a:t>
            </a:r>
            <a:r>
              <a:rPr lang="en-US" dirty="0" smtClean="0"/>
              <a:t> = </a:t>
            </a:r>
            <a:r>
              <a:rPr lang="en-US" dirty="0" err="1" smtClean="0"/>
              <a:t>codominant</a:t>
            </a:r>
            <a:r>
              <a:rPr lang="en-US" dirty="0" smtClean="0"/>
              <a:t>   </a:t>
            </a:r>
            <a:r>
              <a:rPr lang="en-US" b="1" dirty="0" smtClean="0"/>
              <a:t>P</a:t>
            </a:r>
            <a:r>
              <a:rPr lang="en-US" dirty="0" smtClean="0"/>
              <a:t> = polygenic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2" descr="C:\Documents and Settings\Laptop\Desktop\ha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46283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90600" y="55626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55626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3581400" y="54864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962400" y="304800"/>
            <a:ext cx="838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3) </a:t>
            </a:r>
            <a:r>
              <a:rPr lang="en-US" sz="3600" b="1" dirty="0" smtClean="0"/>
              <a:t>C</a:t>
            </a:r>
            <a:r>
              <a:rPr lang="en-US" sz="3600" dirty="0" smtClean="0"/>
              <a:t> = complete</a:t>
            </a:r>
            <a:r>
              <a:rPr lang="en-US" sz="3600" b="1" dirty="0" smtClean="0"/>
              <a:t>     I</a:t>
            </a:r>
            <a:r>
              <a:rPr lang="en-US" sz="3600" dirty="0" smtClean="0"/>
              <a:t> = incomplete   </a:t>
            </a:r>
            <a:br>
              <a:rPr lang="en-US" sz="3600" dirty="0" smtClean="0"/>
            </a:br>
            <a:r>
              <a:rPr lang="en-US" sz="3600" b="1" dirty="0" smtClean="0"/>
              <a:t>Co</a:t>
            </a:r>
            <a:r>
              <a:rPr lang="en-US" sz="3600" dirty="0" smtClean="0"/>
              <a:t> = </a:t>
            </a:r>
            <a:r>
              <a:rPr lang="en-US" sz="3600" dirty="0" err="1" smtClean="0"/>
              <a:t>codominant</a:t>
            </a:r>
            <a:r>
              <a:rPr lang="en-US" sz="3600" dirty="0" smtClean="0"/>
              <a:t>   </a:t>
            </a:r>
            <a:r>
              <a:rPr lang="en-US" sz="3600" b="1" dirty="0" smtClean="0"/>
              <a:t>P</a:t>
            </a:r>
            <a:r>
              <a:rPr lang="en-US" sz="3600" dirty="0" smtClean="0"/>
              <a:t> = polygenic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2" descr="http://thecitychicken.com/faqpicture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80060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blog.savcds.org/swanson/files/2010/01/Co-dominance_Rhododendr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7847" y="1752600"/>
            <a:ext cx="433615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685800" y="914400"/>
            <a:ext cx="838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4)</a:t>
            </a:r>
            <a:r>
              <a:rPr lang="en-US" sz="3600" b="1" dirty="0" smtClean="0"/>
              <a:t> C</a:t>
            </a:r>
            <a:r>
              <a:rPr lang="en-US" sz="3600" dirty="0" smtClean="0"/>
              <a:t> = complete</a:t>
            </a:r>
            <a:r>
              <a:rPr lang="en-US" sz="3600" b="1" dirty="0" smtClean="0"/>
              <a:t>     I</a:t>
            </a:r>
            <a:r>
              <a:rPr lang="en-US" sz="3600" dirty="0" smtClean="0"/>
              <a:t> = incomplete   </a:t>
            </a:r>
            <a:br>
              <a:rPr lang="en-US" sz="3600" dirty="0" smtClean="0"/>
            </a:br>
            <a:r>
              <a:rPr lang="en-US" sz="3600" b="1" dirty="0" smtClean="0"/>
              <a:t>Co</a:t>
            </a:r>
            <a:r>
              <a:rPr lang="en-US" sz="3600" dirty="0" smtClean="0"/>
              <a:t> = </a:t>
            </a:r>
            <a:r>
              <a:rPr lang="en-US" sz="3600" dirty="0" err="1" smtClean="0"/>
              <a:t>codominant</a:t>
            </a:r>
            <a:r>
              <a:rPr lang="en-US" sz="3600" dirty="0" smtClean="0"/>
              <a:t>   </a:t>
            </a:r>
            <a:r>
              <a:rPr lang="en-US" sz="3600" b="1" dirty="0" smtClean="0"/>
              <a:t>P</a:t>
            </a:r>
            <a:r>
              <a:rPr lang="en-US" sz="3600" dirty="0" smtClean="0"/>
              <a:t> = polygenic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48768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886200" y="381000"/>
            <a:ext cx="838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  =  right handed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    =  left handed               Brown fur + white fur =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                                  all brown fur          </a:t>
            </a:r>
          </a:p>
        </p:txBody>
      </p:sp>
      <p:pic>
        <p:nvPicPr>
          <p:cNvPr id="14340" name="Picture 2" descr="http://www.scienceteacherprogram.org/images/Nakita08-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4259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www.scienceteacherprogram.org/images/Nakita08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752600"/>
            <a:ext cx="2495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447800" y="57912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DOMINANT and recessive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334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 startAt="5"/>
            </a:pPr>
            <a:r>
              <a:rPr lang="en-US" sz="3600" b="1" dirty="0" smtClean="0"/>
              <a:t>C</a:t>
            </a:r>
            <a:r>
              <a:rPr lang="en-US" sz="3600" dirty="0" smtClean="0"/>
              <a:t> = complete</a:t>
            </a:r>
            <a:r>
              <a:rPr lang="en-US" sz="3600" b="1" dirty="0" smtClean="0"/>
              <a:t>     I</a:t>
            </a:r>
            <a:r>
              <a:rPr lang="en-US" sz="3600" dirty="0" smtClean="0"/>
              <a:t> = incomplete   </a:t>
            </a:r>
            <a:br>
              <a:rPr lang="en-US" sz="3600" dirty="0" smtClean="0"/>
            </a:br>
            <a:r>
              <a:rPr lang="en-US" sz="3600" b="1" dirty="0" smtClean="0"/>
              <a:t>Co</a:t>
            </a:r>
            <a:r>
              <a:rPr lang="en-US" sz="3600" dirty="0" smtClean="0"/>
              <a:t> = </a:t>
            </a:r>
            <a:r>
              <a:rPr lang="en-US" sz="3600" dirty="0" err="1" smtClean="0"/>
              <a:t>codominant</a:t>
            </a:r>
            <a:r>
              <a:rPr lang="en-US" sz="3600" dirty="0" smtClean="0"/>
              <a:t>   </a:t>
            </a:r>
            <a:r>
              <a:rPr lang="en-US" sz="3600" b="1" dirty="0" smtClean="0"/>
              <a:t>P</a:t>
            </a:r>
            <a:r>
              <a:rPr lang="en-US" sz="3600" dirty="0" smtClean="0"/>
              <a:t> = polygenic</a:t>
            </a:r>
            <a:endParaRPr lang="en-US" sz="3600" dirty="0"/>
          </a:p>
        </p:txBody>
      </p:sp>
      <p:sp>
        <p:nvSpPr>
          <p:cNvPr id="8" name="Right Arrow 7"/>
          <p:cNvSpPr/>
          <p:nvPr/>
        </p:nvSpPr>
        <p:spPr>
          <a:xfrm>
            <a:off x="381000" y="685800"/>
            <a:ext cx="838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6</a:t>
            </a:r>
            <a:r>
              <a:rPr lang="en-US" sz="3600" b="1" dirty="0" smtClean="0"/>
              <a:t>) C</a:t>
            </a:r>
            <a:r>
              <a:rPr lang="en-US" sz="3600" dirty="0" smtClean="0"/>
              <a:t> = complete</a:t>
            </a:r>
            <a:r>
              <a:rPr lang="en-US" sz="3600" b="1" dirty="0" smtClean="0"/>
              <a:t>     I</a:t>
            </a:r>
            <a:r>
              <a:rPr lang="en-US" sz="3600" dirty="0" smtClean="0"/>
              <a:t> = incomplete   </a:t>
            </a:r>
            <a:br>
              <a:rPr lang="en-US" sz="3600" dirty="0" smtClean="0"/>
            </a:br>
            <a:r>
              <a:rPr lang="en-US" sz="3600" b="1" dirty="0" smtClean="0"/>
              <a:t>Co</a:t>
            </a:r>
            <a:r>
              <a:rPr lang="en-US" sz="3600" dirty="0" smtClean="0"/>
              <a:t> = </a:t>
            </a:r>
            <a:r>
              <a:rPr lang="en-US" sz="3600" dirty="0" err="1" smtClean="0"/>
              <a:t>codominant</a:t>
            </a:r>
            <a:r>
              <a:rPr lang="en-US" sz="3600" dirty="0" smtClean="0"/>
              <a:t>   </a:t>
            </a:r>
            <a:r>
              <a:rPr lang="en-US" sz="3600" b="1" dirty="0" smtClean="0"/>
              <a:t>P</a:t>
            </a:r>
            <a:r>
              <a:rPr lang="en-US" sz="3600" dirty="0" smtClean="0"/>
              <a:t> = polygenic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     Skin color               </a:t>
            </a:r>
            <a:r>
              <a:rPr lang="en-US" dirty="0" err="1" smtClean="0"/>
              <a:t>AABbCc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       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Eye color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810000"/>
            <a:ext cx="415911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4114800" y="914400"/>
            <a:ext cx="838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7) C</a:t>
            </a:r>
            <a:r>
              <a:rPr lang="en-US" sz="3600" dirty="0" smtClean="0"/>
              <a:t> = complete</a:t>
            </a:r>
            <a:r>
              <a:rPr lang="en-US" sz="3600" b="1" dirty="0" smtClean="0"/>
              <a:t>     I</a:t>
            </a:r>
            <a:r>
              <a:rPr lang="en-US" sz="3600" dirty="0" smtClean="0"/>
              <a:t> = incomplete   </a:t>
            </a:r>
            <a:br>
              <a:rPr lang="en-US" sz="3600" dirty="0" smtClean="0"/>
            </a:br>
            <a:r>
              <a:rPr lang="en-US" sz="3600" b="1" dirty="0" smtClean="0"/>
              <a:t>Co</a:t>
            </a:r>
            <a:r>
              <a:rPr lang="en-US" sz="3600" dirty="0" smtClean="0"/>
              <a:t> = </a:t>
            </a:r>
            <a:r>
              <a:rPr lang="en-US" sz="3600" dirty="0" err="1" smtClean="0"/>
              <a:t>codominant</a:t>
            </a:r>
            <a:r>
              <a:rPr lang="en-US" sz="3600" dirty="0" smtClean="0"/>
              <a:t>   </a:t>
            </a:r>
            <a:r>
              <a:rPr lang="en-US" sz="3600" b="1" dirty="0" smtClean="0"/>
              <a:t>P</a:t>
            </a:r>
            <a:r>
              <a:rPr lang="en-US" sz="3600" dirty="0" smtClean="0"/>
              <a:t> = polygenic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home.roadrunner.com/~lubehawk/BioHELP!/rw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05000"/>
            <a:ext cx="4038600" cy="4038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3505200"/>
            <a:ext cx="1066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1676400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85800" y="914400"/>
            <a:ext cx="838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8) </a:t>
            </a:r>
            <a:r>
              <a:rPr lang="en-US" sz="3600" b="1" dirty="0" smtClean="0"/>
              <a:t>C</a:t>
            </a:r>
            <a:r>
              <a:rPr lang="en-US" sz="3600" dirty="0" smtClean="0"/>
              <a:t> = complete</a:t>
            </a:r>
            <a:r>
              <a:rPr lang="en-US" sz="3600" b="1" dirty="0" smtClean="0"/>
              <a:t>     I</a:t>
            </a:r>
            <a:r>
              <a:rPr lang="en-US" sz="3600" dirty="0" smtClean="0"/>
              <a:t> = incomplete   </a:t>
            </a:r>
            <a:br>
              <a:rPr lang="en-US" sz="3600" dirty="0" smtClean="0"/>
            </a:br>
            <a:r>
              <a:rPr lang="en-US" sz="3600" b="1" dirty="0" smtClean="0"/>
              <a:t>Co</a:t>
            </a:r>
            <a:r>
              <a:rPr lang="en-US" sz="3600" dirty="0" smtClean="0"/>
              <a:t> = </a:t>
            </a:r>
            <a:r>
              <a:rPr lang="en-US" sz="3600" dirty="0" err="1" smtClean="0"/>
              <a:t>codominant</a:t>
            </a:r>
            <a:r>
              <a:rPr lang="en-US" sz="3600" dirty="0" smtClean="0"/>
              <a:t>   </a:t>
            </a:r>
            <a:r>
              <a:rPr lang="en-US" sz="3600" b="1" dirty="0" smtClean="0"/>
              <a:t>P</a:t>
            </a:r>
            <a:r>
              <a:rPr lang="en-US" sz="3600" dirty="0" smtClean="0"/>
              <a:t> = polygenic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4800600" y="3962400"/>
            <a:ext cx="25908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53200" y="3810000"/>
            <a:ext cx="25908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22" name="Picture 4" descr="http://static.guim.co.uk/sys-images/Arts/Arts_/Pictures/2010/3/4/1267707595150/Small-white-mouse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3276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http://t3.gstatic.com/images?q=tbn:ANd9GcQBl3M6MtNx3kOoEJNVLGuUFzp5-Z_JgaBe4ZAXwBCyBh4Svx0ubyy3tCah2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0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http://www.colourbox.com/preview/1641317-79976-nice-gray-mouse-standing-on-white-backgrou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429000"/>
            <a:ext cx="4572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3962400" y="381000"/>
            <a:ext cx="838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151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PRACTICE FOR QUIZ #3</vt:lpstr>
      <vt:lpstr>1) C = complete     I = incomplete    Co = codominant   P = polygenic</vt:lpstr>
      <vt:lpstr>2) C = complete     I = incomplete    Co = codominant   P = polygenic</vt:lpstr>
      <vt:lpstr>3) C = complete     I = incomplete    Co = codominant   P = polygenic</vt:lpstr>
      <vt:lpstr>4) C = complete     I = incomplete    Co = codominant   P = polygenic</vt:lpstr>
      <vt:lpstr> </vt:lpstr>
      <vt:lpstr>6) C = complete     I = incomplete    Co = codominant   P = polygenic</vt:lpstr>
      <vt:lpstr>7) C = complete     I = incomplete    Co = codominant   P = polygenic</vt:lpstr>
      <vt:lpstr>8) C = complete     I = incomplete    Co = codominant   P = polygenic</vt:lpstr>
      <vt:lpstr>9) C = complete     I = incomplete    Co = codominant   P = polygenic</vt:lpstr>
      <vt:lpstr>10) C = complete     I = incomplete    Co = codominant   P = polygenic</vt:lpstr>
      <vt:lpstr>11) C = complete     I = incomplete    Co = codominant   P = polygenic</vt:lpstr>
      <vt:lpstr>12) C = complete     I = incomplete    Co = codominant   P = polygenic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 2/14 on paper by the door</dc:title>
  <dc:creator>Bobbi Jo Kenyon</dc:creator>
  <cp:lastModifiedBy>KenyonB</cp:lastModifiedBy>
  <cp:revision>5</cp:revision>
  <dcterms:created xsi:type="dcterms:W3CDTF">2014-02-14T04:54:10Z</dcterms:created>
  <dcterms:modified xsi:type="dcterms:W3CDTF">2015-03-18T22:25:44Z</dcterms:modified>
</cp:coreProperties>
</file>