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5356-6E19-4A3A-8434-938E28BB183D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BA09-9882-49D5-94F0-0411B2E49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5356-6E19-4A3A-8434-938E28BB183D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BA09-9882-49D5-94F0-0411B2E49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5356-6E19-4A3A-8434-938E28BB183D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BA09-9882-49D5-94F0-0411B2E49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5356-6E19-4A3A-8434-938E28BB183D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BA09-9882-49D5-94F0-0411B2E49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5356-6E19-4A3A-8434-938E28BB183D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BA09-9882-49D5-94F0-0411B2E49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5356-6E19-4A3A-8434-938E28BB183D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BA09-9882-49D5-94F0-0411B2E49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5356-6E19-4A3A-8434-938E28BB183D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BA09-9882-49D5-94F0-0411B2E49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5356-6E19-4A3A-8434-938E28BB183D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BA09-9882-49D5-94F0-0411B2E49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5356-6E19-4A3A-8434-938E28BB183D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BA09-9882-49D5-94F0-0411B2E49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5356-6E19-4A3A-8434-938E28BB183D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BA09-9882-49D5-94F0-0411B2E49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5356-6E19-4A3A-8434-938E28BB183D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BA09-9882-49D5-94F0-0411B2E49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C5356-6E19-4A3A-8434-938E28BB183D}" type="datetimeFigureOut">
              <a:rPr lang="en-US" smtClean="0"/>
              <a:pPr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8BA09-9882-49D5-94F0-0411B2E491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“Do Now” 	5/29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 the pre-test</a:t>
            </a:r>
          </a:p>
          <a:p>
            <a:r>
              <a:rPr lang="en-US" dirty="0" smtClean="0"/>
              <a:t>Fill in Learning Targets 1 &amp; 2 </a:t>
            </a:r>
          </a:p>
          <a:p>
            <a:pPr marL="514350" indent="-514350">
              <a:buAutoNum type="arabicParenR"/>
            </a:pPr>
            <a:r>
              <a:rPr lang="en-US" dirty="0" smtClean="0"/>
              <a:t>I can explain the causes and effects of global warming and why it’s important to research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en-US" dirty="0" smtClean="0"/>
              <a:t>I can describe the causes and effects of pollution, deforestation, and invasive species on the </a:t>
            </a:r>
            <a:r>
              <a:rPr lang="en-US" dirty="0" smtClean="0"/>
              <a:t>environment</a:t>
            </a:r>
          </a:p>
          <a:p>
            <a:r>
              <a:rPr lang="en-US" dirty="0" smtClean="0"/>
              <a:t>Get out CH 16 Notes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Radon:</a:t>
            </a:r>
            <a:r>
              <a:rPr lang="en-US" dirty="0" smtClean="0"/>
              <a:t> could cause lung cancer</a:t>
            </a:r>
          </a:p>
          <a:p>
            <a:endParaRPr lang="en-US" dirty="0"/>
          </a:p>
        </p:txBody>
      </p:sp>
      <p:sp>
        <p:nvSpPr>
          <p:cNvPr id="14338" name="AutoShape 2" descr="radon get in through....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0" name="AutoShape 4" descr="radon get in through....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2" name="AutoShape 6" descr="radon get in through....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4" name="Picture 8" descr="http://www.montgomerycountymd.gov/Content/dep/images/radon_ho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362200"/>
            <a:ext cx="5029200" cy="4436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b="1" u="sng" dirty="0" smtClean="0"/>
              <a:t>Sulfur dioxide: </a:t>
            </a:r>
            <a:r>
              <a:rPr lang="en-US" dirty="0" smtClean="0"/>
              <a:t>damages lungs, causes acid rain </a:t>
            </a:r>
          </a:p>
          <a:p>
            <a:endParaRPr lang="en-US" dirty="0"/>
          </a:p>
        </p:txBody>
      </p:sp>
      <p:pic>
        <p:nvPicPr>
          <p:cNvPr id="13314" name="Picture 2" descr="http://static.ddmcdn.com/gif/acid-rain-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924050"/>
            <a:ext cx="3810000" cy="4933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Mercury</a:t>
            </a:r>
            <a:r>
              <a:rPr lang="en-US" dirty="0" smtClean="0"/>
              <a:t>: causes cancer, released by burning coal</a:t>
            </a:r>
          </a:p>
          <a:p>
            <a:endParaRPr lang="en-US" dirty="0"/>
          </a:p>
        </p:txBody>
      </p:sp>
      <p:pic>
        <p:nvPicPr>
          <p:cNvPr id="12290" name="Picture 2" descr="http://saferenvironment.files.wordpress.com/2008/09/pol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438400"/>
            <a:ext cx="4457700" cy="2962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Acid rain: rainfall that is significantly </a:t>
            </a:r>
            <a:r>
              <a:rPr lang="en-US" b="1" u="sng" dirty="0"/>
              <a:t>acidic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when </a:t>
            </a:r>
            <a:r>
              <a:rPr lang="en-US" b="1" u="sng" dirty="0" smtClean="0"/>
              <a:t>Nitrogen</a:t>
            </a:r>
            <a:r>
              <a:rPr lang="en-US" dirty="0" smtClean="0"/>
              <a:t> and </a:t>
            </a:r>
            <a:r>
              <a:rPr lang="en-US" b="1" u="sng" dirty="0" smtClean="0"/>
              <a:t>Sulfur</a:t>
            </a:r>
            <a:r>
              <a:rPr lang="en-US" dirty="0" smtClean="0"/>
              <a:t> chemicals are put into the air by </a:t>
            </a:r>
            <a:r>
              <a:rPr lang="en-US" b="1" u="sng" dirty="0" smtClean="0"/>
              <a:t>burning fossil fuels</a:t>
            </a:r>
          </a:p>
          <a:p>
            <a:r>
              <a:rPr lang="en-US" dirty="0" smtClean="0"/>
              <a:t>This acidity can </a:t>
            </a:r>
            <a:r>
              <a:rPr lang="en-US" b="1" u="sng" dirty="0" smtClean="0"/>
              <a:t>kill trees, fish, and frogs</a:t>
            </a:r>
            <a:endParaRPr lang="en-US" b="1" u="sng" dirty="0"/>
          </a:p>
        </p:txBody>
      </p:sp>
      <p:pic>
        <p:nvPicPr>
          <p:cNvPr id="4" name="Picture 3" descr="http://upload.wikimedia.org/wikipedia/commons/thumb/0/0c/Acid_rain_woods1.JPG/220px-Acid_rain_woods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352800"/>
            <a:ext cx="4419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		5/29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Notes #2 (brief) on air pollution</a:t>
            </a:r>
          </a:p>
          <a:p>
            <a:r>
              <a:rPr lang="en-US" dirty="0" smtClean="0"/>
              <a:t>Practice on air pollution</a:t>
            </a:r>
          </a:p>
          <a:p>
            <a:endParaRPr lang="en-US" dirty="0" smtClean="0"/>
          </a:p>
          <a:p>
            <a:r>
              <a:rPr lang="en-US" dirty="0" smtClean="0"/>
              <a:t>Last week before finals: keep going strong!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/>
              <a:t>Air Pollutant: </a:t>
            </a:r>
            <a:r>
              <a:rPr lang="en-US" b="1" u="sng" dirty="0"/>
              <a:t>material in the air that could be harmful to living things </a:t>
            </a:r>
            <a:r>
              <a:rPr lang="en-US" dirty="0"/>
              <a:t>(if concentration is high enough</a:t>
            </a:r>
            <a:r>
              <a:rPr lang="en-US" dirty="0" smtClean="0"/>
              <a:t>)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i="1" dirty="0"/>
              <a:t>Note: These could be tiny solid pieces (like dust) or gases (like carbon dioxide)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humans, pollutants in the air usually affect our </a:t>
            </a:r>
            <a:r>
              <a:rPr lang="en-US" b="1" u="sng" dirty="0"/>
              <a:t>respiratory system</a:t>
            </a:r>
            <a:r>
              <a:rPr lang="en-US" dirty="0"/>
              <a:t> (trachea, lungs, etc</a:t>
            </a:r>
            <a:r>
              <a:rPr lang="en-US" dirty="0" smtClean="0"/>
              <a:t>)</a:t>
            </a:r>
          </a:p>
          <a:p>
            <a:pPr lvl="1"/>
            <a:r>
              <a:rPr lang="en-US" i="1" dirty="0"/>
              <a:t>Breathing in pollutants often causes damage to airways and harms our breathing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 descr="Health Effects caused by Air Pollutio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581400"/>
            <a:ext cx="2590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tationary source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733800"/>
            <a:ext cx="3124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Key point</a:t>
            </a:r>
            <a:r>
              <a:rPr lang="en-US" dirty="0"/>
              <a:t>: Air pollution </a:t>
            </a:r>
            <a:r>
              <a:rPr lang="en-US" b="1" u="sng" dirty="0" smtClean="0"/>
              <a:t>moves around</a:t>
            </a:r>
            <a:r>
              <a:rPr lang="en-US" dirty="0" smtClean="0"/>
              <a:t> </a:t>
            </a:r>
            <a:r>
              <a:rPr lang="en-US" dirty="0"/>
              <a:t>with air currents! The pollution one city produces could end up somewhere else.</a:t>
            </a:r>
          </a:p>
          <a:p>
            <a:endParaRPr lang="en-US" dirty="0"/>
          </a:p>
        </p:txBody>
      </p:sp>
      <p:pic>
        <p:nvPicPr>
          <p:cNvPr id="1026" name="Picture 2" descr="http://www.networlddirectory.com/images/blogs/5-2011/air-pollution-78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124200"/>
            <a:ext cx="4409828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Natural sources of air pollution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Volcanoes, forest fires, dust storms, and animal waste</a:t>
            </a:r>
            <a:r>
              <a:rPr lang="en-US" dirty="0"/>
              <a:t> are all natural sources of pollution </a:t>
            </a:r>
          </a:p>
          <a:p>
            <a:endParaRPr lang="en-US" dirty="0"/>
          </a:p>
        </p:txBody>
      </p:sp>
      <p:pic>
        <p:nvPicPr>
          <p:cNvPr id="4" name="Picture 3" descr="http://sartechnology.ca/sartechnology/VolcanoAshEruption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971800"/>
            <a:ext cx="408288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Man-made sources of air pollution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Factories, automobiles, household cleaners, </a:t>
            </a:r>
            <a:br>
              <a:rPr lang="en-US" b="1" u="sng" dirty="0"/>
            </a:br>
            <a:r>
              <a:rPr lang="en-US" b="1" u="sng" dirty="0"/>
              <a:t>tobacco </a:t>
            </a:r>
            <a:r>
              <a:rPr lang="en-US" b="1" u="sng" dirty="0" smtClean="0"/>
              <a:t>smoke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http://upload.wikimedia.org/wikipedia/commons/thumb/7/71/Wolfsburg_VW-Werk.jpg/250px-Wolfsburg_VW-Wer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743200"/>
            <a:ext cx="3339687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 common pollutants in the air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Carbon monoxide:</a:t>
            </a:r>
            <a:r>
              <a:rPr lang="en-US" dirty="0"/>
              <a:t> could cause mental problems or death</a:t>
            </a:r>
          </a:p>
          <a:p>
            <a:endParaRPr lang="en-US" dirty="0"/>
          </a:p>
        </p:txBody>
      </p:sp>
      <p:pic>
        <p:nvPicPr>
          <p:cNvPr id="16386" name="Picture 2" descr="http://cyclingauckland.co.nz/wp-content/uploads/2011/12/fumes_getty4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048000"/>
            <a:ext cx="4276725" cy="3190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Ozone: </a:t>
            </a:r>
            <a:r>
              <a:rPr lang="en-US" dirty="0" smtClean="0"/>
              <a:t>damages plants, lungs, buildings</a:t>
            </a:r>
          </a:p>
          <a:p>
            <a:endParaRPr lang="en-US" dirty="0"/>
          </a:p>
        </p:txBody>
      </p:sp>
      <p:sp>
        <p:nvSpPr>
          <p:cNvPr id="15362" name="AutoShape 2" descr="Ozone Good Up High Bad Nearby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4" name="Picture 4" descr="http://www.theozonehole.com/images/ozonefor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447924"/>
            <a:ext cx="5857875" cy="4410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269</Words>
  <Application>Microsoft Office PowerPoint</Application>
  <PresentationFormat>On-screen Show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Your “Do Now”  5/29</vt:lpstr>
      <vt:lpstr>Agenda  5/29</vt:lpstr>
      <vt:lpstr>Slide 3</vt:lpstr>
      <vt:lpstr>Slide 4</vt:lpstr>
      <vt:lpstr>Slide 5</vt:lpstr>
      <vt:lpstr>Natural sources of air pollution:</vt:lpstr>
      <vt:lpstr>Man-made sources of air pollution:</vt:lpstr>
      <vt:lpstr>Some common pollutants in the air:</vt:lpstr>
      <vt:lpstr>Slide 9</vt:lpstr>
      <vt:lpstr>Slide 10</vt:lpstr>
      <vt:lpstr>Slide 11</vt:lpstr>
      <vt:lpstr>Slide 12</vt:lpstr>
      <vt:lpstr>Acid rain: rainfall that is significantly acidic </vt:lpstr>
    </vt:vector>
  </TitlesOfParts>
  <Company>GVSU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sliderro</dc:creator>
  <cp:lastModifiedBy>KenyonB</cp:lastModifiedBy>
  <cp:revision>11</cp:revision>
  <dcterms:created xsi:type="dcterms:W3CDTF">2012-05-28T21:08:43Z</dcterms:created>
  <dcterms:modified xsi:type="dcterms:W3CDTF">2012-05-29T20:21:27Z</dcterms:modified>
</cp:coreProperties>
</file>